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20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05" r:id="rId46"/>
    <p:sldId id="306" r:id="rId47"/>
    <p:sldId id="307" r:id="rId48"/>
    <p:sldId id="308" r:id="rId49"/>
    <p:sldId id="309" r:id="rId50"/>
    <p:sldId id="310" r:id="rId51"/>
    <p:sldId id="311" r:id="rId52"/>
    <p:sldId id="312" r:id="rId53"/>
    <p:sldId id="313" r:id="rId54"/>
    <p:sldId id="314" r:id="rId55"/>
    <p:sldId id="315" r:id="rId56"/>
    <p:sldId id="316" r:id="rId57"/>
    <p:sldId id="317" r:id="rId58"/>
    <p:sldId id="318" r:id="rId59"/>
    <p:sldId id="319" r:id="rId60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4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7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6144-FB9E-407B-B458-E6530F3633CC}" type="datetimeFigureOut">
              <a:rPr kumimoji="1" lang="ja-JP" altLang="en-US" smtClean="0"/>
              <a:t>2018/12/18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782B-33B7-451C-B938-494DE5E31A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2271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6144-FB9E-407B-B458-E6530F3633CC}" type="datetimeFigureOut">
              <a:rPr kumimoji="1" lang="ja-JP" altLang="en-US" smtClean="0"/>
              <a:t>2018/12/18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782B-33B7-451C-B938-494DE5E31A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2116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6144-FB9E-407B-B458-E6530F3633CC}" type="datetimeFigureOut">
              <a:rPr kumimoji="1" lang="ja-JP" altLang="en-US" smtClean="0"/>
              <a:t>2018/12/18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782B-33B7-451C-B938-494DE5E31A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6640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6144-FB9E-407B-B458-E6530F3633CC}" type="datetimeFigureOut">
              <a:rPr kumimoji="1" lang="ja-JP" altLang="en-US" smtClean="0"/>
              <a:t>2018/12/18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782B-33B7-451C-B938-494DE5E31A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9775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6144-FB9E-407B-B458-E6530F3633CC}" type="datetimeFigureOut">
              <a:rPr kumimoji="1" lang="ja-JP" altLang="en-US" smtClean="0"/>
              <a:t>2018/12/18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782B-33B7-451C-B938-494DE5E31A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6003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6144-FB9E-407B-B458-E6530F3633CC}" type="datetimeFigureOut">
              <a:rPr kumimoji="1" lang="ja-JP" altLang="en-US" smtClean="0"/>
              <a:t>2018/12/18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782B-33B7-451C-B938-494DE5E31A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2199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6144-FB9E-407B-B458-E6530F3633CC}" type="datetimeFigureOut">
              <a:rPr kumimoji="1" lang="ja-JP" altLang="en-US" smtClean="0"/>
              <a:t>2018/12/18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782B-33B7-451C-B938-494DE5E31A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3755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6144-FB9E-407B-B458-E6530F3633CC}" type="datetimeFigureOut">
              <a:rPr kumimoji="1" lang="ja-JP" altLang="en-US" smtClean="0"/>
              <a:t>2018/12/18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782B-33B7-451C-B938-494DE5E31A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7698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6144-FB9E-407B-B458-E6530F3633CC}" type="datetimeFigureOut">
              <a:rPr kumimoji="1" lang="ja-JP" altLang="en-US" smtClean="0"/>
              <a:t>2018/12/18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782B-33B7-451C-B938-494DE5E31A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8037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6144-FB9E-407B-B458-E6530F3633CC}" type="datetimeFigureOut">
              <a:rPr kumimoji="1" lang="ja-JP" altLang="en-US" smtClean="0"/>
              <a:t>2018/12/18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782B-33B7-451C-B938-494DE5E31A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66402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6144-FB9E-407B-B458-E6530F3633CC}" type="datetimeFigureOut">
              <a:rPr kumimoji="1" lang="ja-JP" altLang="en-US" smtClean="0"/>
              <a:t>2018/12/18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782B-33B7-451C-B938-494DE5E31A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5518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656144-FB9E-407B-B458-E6530F3633CC}" type="datetimeFigureOut">
              <a:rPr kumimoji="1" lang="ja-JP" altLang="en-US" smtClean="0"/>
              <a:t>2018/12/18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3782B-33B7-451C-B938-494DE5E31A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6350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図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05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8439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9430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6715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1074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290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6106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9656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5429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2809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0580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0196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7559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2282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0612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3451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159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3704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3183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0331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9524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9588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2616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7310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942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1717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6297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6613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2571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4776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6451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4254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002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3089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1672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7502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8241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2531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4614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9193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921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6940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2525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1944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8385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02200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3626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3388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99127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36496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13216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86552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84434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41102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0636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901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7590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2497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3898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192</TotalTime>
  <Words>0</Words>
  <Application>Microsoft Office PowerPoint</Application>
  <PresentationFormat>画面に合わせる (4:3)</PresentationFormat>
  <Paragraphs>0</Paragraphs>
  <Slides>59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59</vt:i4>
      </vt:variant>
    </vt:vector>
  </HeadingPairs>
  <TitlesOfParts>
    <vt:vector size="64" baseType="lpstr">
      <vt:lpstr>ＭＳ Ｐゴシック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m.saito</dc:creator>
  <cp:lastModifiedBy>m.saito</cp:lastModifiedBy>
  <cp:revision>10</cp:revision>
  <cp:lastPrinted>2018-12-18T07:04:14Z</cp:lastPrinted>
  <dcterms:created xsi:type="dcterms:W3CDTF">2018-12-18T03:52:38Z</dcterms:created>
  <dcterms:modified xsi:type="dcterms:W3CDTF">2018-12-18T07:05:00Z</dcterms:modified>
</cp:coreProperties>
</file>