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0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27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11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64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77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0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19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75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69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03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40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51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6144-FB9E-407B-B458-E6530F3633CC}" type="datetimeFigureOut">
              <a:rPr kumimoji="1" lang="ja-JP" altLang="en-US" smtClean="0"/>
              <a:t>2019/12/27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3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C03F6B-B235-4E1E-844F-D722E56FC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9688EC-A56C-4028-B2AB-25F282E7B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4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5F483F-1E82-4DCF-981F-8EEE48BC0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772BC3-EEBD-4B7A-8F17-DC1DEBE84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7C68617-3954-4A74-BF74-916563D0E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07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0554AE-C8B7-4A00-9FC1-E9733425B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39EDF34-0018-46D0-A6E6-6D46E44CE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DC668D-F1AB-43AB-BED3-8011446D7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31CAD4-5767-4943-A940-388AAA298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FFC4A64-81FB-418D-AA56-92F8D74D7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0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4EF07E-3BAE-4C7F-ADE5-98AB515D7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631C16-0928-4004-BE49-EC694D127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6C15D20-5A4B-4CC5-A0D2-0594D65EC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55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436D03-A486-481B-B8DA-AB1DF16A5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D0FC75-93DD-4EC5-9A0E-AF251A966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AEF359-CA0F-44E3-B9FC-9B6E75D23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383B2E-F3C2-46AE-93AB-51FD95C24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35CF51-AE0B-45E1-A158-7C5C84F05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7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1901CE-ECDF-4C56-83C0-A776081A6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08A51B-05EB-472B-8E6A-B013A6DBB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3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19F708C-5F9F-4256-8A9C-F1F53D5AD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52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0F6EB2-C504-4CBB-9730-37E12EA17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224DC0-5E34-42F8-AB24-1D7EDD732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1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4D09450-E44B-46E4-9CF8-BE29C16B4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1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7E2A5F3-A22A-4306-9450-B22A71E1D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4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763F0F3-EB8A-4293-B862-3A3FC8414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71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64BD2A-790B-43AD-9B35-1B23C114B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29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99E0BFB-1440-4E6E-9561-3ED9F587B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61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A1B0E2-034E-45AF-AC94-CEE2B2F66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57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288D50-A56D-47F3-B2D1-86FD00FE7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77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589334-1AE4-4DCD-9A50-59524CC0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4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640DDC-7D9B-435C-A9A8-497158902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5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88E8A7F-8516-4A58-A32F-98C7BC7E1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FBEBE28-27E6-420E-9127-9C94BBBE7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8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F9DFB7-DD5D-4F0E-A34C-887D64273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7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E5A0AF2-792B-48EC-9AA7-FB6D36117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50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117E2D-53CB-48DE-A033-F13B81223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24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A8C6EF9-6DE9-4C1D-BA79-6DB1EBE09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53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C8A065-17C0-4521-B82C-F1BEA0132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61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342855-80B6-4174-9D7E-6D5475868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19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EA2DCFC-59F1-423B-994E-51E4F53EB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233272E-5BEF-4FB1-8E72-DCE406B63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4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6A3536-2A94-4734-82D9-375C7AF3C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52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992E80F-5EF9-49E5-A5FF-3724FB262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94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CC23B8-C3AB-432F-8288-16DD22692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8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698327B-A834-4296-AB3F-F03B5C726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20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369BC8B-167F-45F0-9519-A184252A0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62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7E2C1E5-91AE-48FE-963B-A1D3AD5C0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3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A2D1854-47BF-481E-8877-CA4862E4A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91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20FD5F1-664A-4C0F-8A32-4542E654B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64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E42ED97-2841-4ED3-B124-89000E149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32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592FE8-4A4E-448D-B69E-41F3DD643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655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21247D-AE68-4A38-A4B2-3646E2D7F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443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03E04DA-005E-4B29-8EAA-E0E57E0EC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10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7F4CD1-7640-4AF5-A294-A4724EC26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1FD1851-08BE-4F64-8593-3BA2A306BC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224CE9-683C-4E87-9154-F4F1E8051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60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4FE40E2-5F65-4420-B5C9-9E6CA3FFD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300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77F9FE0-D967-40FD-99D3-0ABB54BEB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489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08AAA76-7F6F-4FC8-B420-9160B7A15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216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256303-CA95-4436-9697-5A204BDF4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66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82F9194-8824-4D09-ABFF-4C82A0B03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05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00A8D8-7509-48B7-904C-E8AA7D5C5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33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BE1CDDB-2596-47FE-A9E4-65F91DFFF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77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7CF9217-DF68-4402-A4A2-0765FCCAE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7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4E70DC4-B114-404A-9F0F-EB04A4B99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78AF636-D8A9-438C-9825-6D1789CF4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4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2746BE2-14D9-4365-9D7D-DF4059E98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</TotalTime>
  <Words>0</Words>
  <Application>Microsoft Office PowerPoint</Application>
  <PresentationFormat>画面に合わせる (4:3)</PresentationFormat>
  <Paragraphs>0</Paragraphs>
  <Slides>68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m.saito</dc:creator>
  <cp:lastModifiedBy>m.saito</cp:lastModifiedBy>
  <cp:revision>17</cp:revision>
  <cp:lastPrinted>2018-12-18T07:04:14Z</cp:lastPrinted>
  <dcterms:created xsi:type="dcterms:W3CDTF">2018-12-18T03:52:38Z</dcterms:created>
  <dcterms:modified xsi:type="dcterms:W3CDTF">2019-12-27T05:04:48Z</dcterms:modified>
</cp:coreProperties>
</file>