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0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27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11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64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977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0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19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75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69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03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40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51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6144-FB9E-407B-B458-E6530F3633CC}" type="datetimeFigureOut">
              <a:rPr kumimoji="1" lang="ja-JP" altLang="en-US" smtClean="0"/>
              <a:t>2023/5/19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3782B-33B7-451C-B938-494DE5E31A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63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FCF05FD-F579-49C7-BDA4-D65C426C9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30DD997-7977-4AEF-8BB5-84D152D3B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4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D4593BA-FF96-4557-B670-2D9EFD734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0CC703-3054-4497-9933-00A1293E5D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342C3C-B48C-4FEB-9E68-3D5174478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07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9E478FB-7B9B-49C3-B3E6-991A56B43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8476C07-68D1-436D-81B4-A45F29A45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C52EA72-C062-464F-92C9-67756773C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6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9AB6F81-75A9-4857-B152-C8AE2A219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2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819A2B7-A65C-4C92-9810-786BA2D0C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0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0702DDB-6219-4585-97F1-22BDC078E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A812C32-A5E8-40D9-AA2A-A60126415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F0B0AD8-456E-4E40-83D4-CFEF88FA0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55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9C10A92-29DC-4A8E-8C11-E38BB0291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2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C39704-270D-4736-8904-1A95E53DC4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0F31362-75F3-4B34-9C7A-D1ADE704C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7839F06-0D02-48A9-98A6-523ADD58D7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9DE12E2-A7D1-4967-BF38-AE6F10DBC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7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12272B5-E188-4646-B83C-7FB1FFFD9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8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90A4FD9-1F29-454D-BD61-5290EF6C8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3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3FF509F-5A89-40C3-B78D-091DC1ABC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52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4E58549-AFB0-428A-97A9-1879C8E8A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5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8E0CD88-0EBA-4ACF-BD3C-A8BD28DA8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61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C5327F6-CCA1-49B2-81BC-44F69F066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31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2F51A91-B503-414B-BAB8-54A57A196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4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B2977B3-82B2-45AC-B8FD-476FF14E2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71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4FBF0B1-9A5E-4DAD-859E-C3E1368CB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29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AC8CE98-621F-4F55-9BCD-E3ECE0C4C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61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3B63657-100A-4151-8205-AAEC4D2B7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57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0E3D19D-C7BE-4C6F-99F9-5AA3429EA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77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5FF6AC8-2427-47D2-862E-B3FF1BB8D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45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497873-4B18-419F-8883-CDB32B368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5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E38840-FE1C-4FC9-A0D2-79053B8EB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2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F73F2C2-9D11-4F8E-B0DA-E1A2286BE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8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3C1C161-E3CD-4172-B624-C8ED8C727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7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68EB57B-13A1-4A84-8230-6763123FC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5496"/>
            <a:ext cx="9144000" cy="64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50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DA2E8C2-3B18-462D-8D29-6570A0DED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24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A7FC264-577C-4730-BD0E-943C35C0B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531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1B0EAB2-56E7-4734-8A43-6B838364F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61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315BC56-209B-48FB-A90C-032FFBBA5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19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66E7507-79F5-4F55-9496-A5C08C013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DCA9B1E-B2BB-4D61-8D4B-364DD1C07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4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E1D728D-5CC8-459B-9A06-452F72817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52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90787F3-4D06-4C01-B939-BB9A2836B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94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6CFA3B2-FDA0-43BA-8C49-89E4596E28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8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924F3B-D8BD-4F09-AFCE-F3B5D4A0F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2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4182B47-E164-43A2-A66B-EDE5BAF83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2AEB63E-C8B1-420F-B4F8-6D3B94EDB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A220EC4-FFFE-434F-BFE4-5A5BE2A26C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4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379E1D2-3425-4E46-8F10-0CB2FD41E6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6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</TotalTime>
  <Words>0</Words>
  <Application>Microsoft Office PowerPoint</Application>
  <PresentationFormat>画面に合わせる (4:3)</PresentationFormat>
  <Paragraphs>0</Paragraphs>
  <Slides>50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m.saito</dc:creator>
  <cp:lastModifiedBy>m.saito</cp:lastModifiedBy>
  <cp:revision>19</cp:revision>
  <cp:lastPrinted>2018-12-18T07:04:14Z</cp:lastPrinted>
  <dcterms:created xsi:type="dcterms:W3CDTF">2018-12-18T03:52:38Z</dcterms:created>
  <dcterms:modified xsi:type="dcterms:W3CDTF">2023-05-19T08:54:20Z</dcterms:modified>
</cp:coreProperties>
</file>