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2021/12/21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5AEBC6A-AEBB-4D83-8E98-1032F9D44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526792-CCA1-4E1E-A6E2-041D574BE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69750F6-BDD4-4542-93FC-3290F62AF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97E485-331E-444B-88FB-B28BC5730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C589C9-744A-4BB7-BE5F-316F01A50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F1B4F1-5468-41E5-B7C6-27F371671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C028094-6180-423E-AEFB-DACF40F5E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1363F8-6B28-4CA1-9E79-7003471A4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9521CE0-0C7F-493F-947B-1B9EE80C4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E5B608F-87AE-4E08-9E94-36C1DDF56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5811D5-8DEE-4527-A312-8D6E9D430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80C3D1-A997-4F7F-8F37-12D79A386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8D30EF-C854-4F92-B208-1C5CD084F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CAEFC6-53BF-4A11-9AB9-0E895E5A2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35F8A4-2A1D-48D7-9948-C11A0C343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4C966A-2B04-4469-91BE-929053ADB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B6CED23-07B5-4D79-9B41-8E836AE1F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958BBD-FC66-4E59-B2C8-40076D25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43AF13-6C77-41A3-A56F-B15DEAECC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7B1FE4-DDFF-4AA1-AC66-752ECD8AB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3F97D9-F5F0-4B7D-981C-3A9535B50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682BFF-5E85-4E19-A018-234595468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D9C7A4-2411-4936-971A-76A8112D3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1072B3-6987-4778-9133-4ACFB0419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4BBE6-7368-417E-96DA-8C3E37F6B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4E8602-28DC-4E79-AEFC-2DB9D72FF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2243C8-616A-4DCB-B3DB-F008031CD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E71C4B4-B378-437C-9CF3-BCE52ADDE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55A9EC-4274-4B0C-B9EC-DA2986A89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62DB1A-1F71-4A23-B244-AAF6F0E51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BCC2E2-CD6D-4586-BA5E-FBF1A5E05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41D24EE-AFB4-4285-B55F-8DC4F35DC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8EC5CB-4B51-4989-A7B0-FA914FF7E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2A32EB-8E7C-4022-9D03-31F48DA9E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B92FF8-C676-46DE-9B17-2A63251D6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BA3F8B-B53D-4A4B-A809-A3D23F117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CD2E1B-9E3A-4109-BC79-0FCEFC8F6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F9236B-7475-4E15-98EA-7362E70FF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17F64A-48CF-424B-BAA7-1B5B9CC5F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</TotalTime>
  <Words>0</Words>
  <Application>Microsoft Office PowerPoint</Application>
  <PresentationFormat>画面に合わせる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19</cp:revision>
  <cp:lastPrinted>2018-12-18T07:04:14Z</cp:lastPrinted>
  <dcterms:created xsi:type="dcterms:W3CDTF">2018-12-18T03:52:38Z</dcterms:created>
  <dcterms:modified xsi:type="dcterms:W3CDTF">2021-12-21T06:09:21Z</dcterms:modified>
</cp:coreProperties>
</file>