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20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21" r:id="rId41"/>
    <p:sldId id="322" r:id="rId42"/>
    <p:sldId id="323" r:id="rId43"/>
    <p:sldId id="324" r:id="rId44"/>
    <p:sldId id="325" r:id="rId45"/>
    <p:sldId id="326" r:id="rId46"/>
    <p:sldId id="327" r:id="rId47"/>
    <p:sldId id="328" r:id="rId48"/>
    <p:sldId id="329" r:id="rId49"/>
    <p:sldId id="330" r:id="rId50"/>
    <p:sldId id="331" r:id="rId51"/>
    <p:sldId id="332" r:id="rId52"/>
    <p:sldId id="333" r:id="rId53"/>
    <p:sldId id="334" r:id="rId54"/>
    <p:sldId id="335" r:id="rId55"/>
    <p:sldId id="336" r:id="rId56"/>
  </p:sldIdLst>
  <p:sldSz cx="9144000" cy="6858000" type="screen4x3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58" autoAdjust="0"/>
    <p:restoredTop sz="94660"/>
  </p:normalViewPr>
  <p:slideViewPr>
    <p:cSldViewPr snapToGrid="0">
      <p:cViewPr varScale="1">
        <p:scale>
          <a:sx n="72" d="100"/>
          <a:sy n="72" d="100"/>
        </p:scale>
        <p:origin x="5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2023/3/3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2271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2023/3/3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2116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2023/3/3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6640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2023/3/3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9775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2023/3/3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6003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2023/3/3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2199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2023/3/3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3755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2023/3/3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7698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2023/3/3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8037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2023/3/3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6402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2023/3/3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5518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56144-FB9E-407B-B458-E6530F3633CC}" type="datetimeFigureOut">
              <a:rPr kumimoji="1" lang="ja-JP" altLang="en-US" smtClean="0"/>
              <a:t>2023/3/3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6350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3FA2F1A-2F33-2FB4-A499-33B2631090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05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226C191-212A-3177-C65A-B3DBD28469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43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99DBA37-3B3F-FC0C-02FC-5003514735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43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ACEB551-2A18-6026-21A2-49D0F60DEA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71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3F5264B-C664-CBFE-4A48-87D75B0C1F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107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9EF1991-0AD4-89B3-F121-1E5FBC3EE4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9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69BB27F-7618-BD0E-A59A-660D82D877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10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F4AFF21-92ED-C85C-BE3F-F17B3C68E6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65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83BF217-084F-916E-D55A-4A49A4D3B2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42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0FCBBFB-B390-1391-A474-298F2D4D1D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80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51D2C61-BFE0-9DA1-AD76-257268D819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58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D1EA243-9997-6621-CF35-5C963C80C3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019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EEB4651-B25C-98B1-36C4-9B378D8BAC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55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D7DF9D6-D958-39D0-095E-26AE4BBD08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28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F0E6A6E-8DBC-8B33-0B80-1BCA1E3CFD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61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D5F42A1-9F0C-7927-4986-F36C8C1E1C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451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B021286-A9ED-418A-039F-1821F46892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159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2BB9D96-617D-264B-EFB8-750F5380E6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3704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D2BB747-61D8-658A-63E1-7E8FB692D7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183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BC435B7-D87F-4C63-150E-5FB9593734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331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BF0B578-8745-C19B-55EB-FD1BDA7E7E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524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E537B8D-5ED2-B367-C36F-D1B2CAFD5D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58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261BB21-81FA-491A-0171-AAEF12147B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616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E70F0B1-C191-941F-8D1C-3D3C5CB1AE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310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825D1A6-222B-D87B-7FEA-0F04DE9014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42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0574785-09FE-92AE-CB07-DFB5088CFA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717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24444D4-8BB9-FA6F-F871-A49DAFE190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297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EAA0AE1-2C8C-4606-894E-21BD552D19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613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54E78D2-4068-4C0E-E082-CF71B98A9A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571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47E2DBE-3EEC-1496-1391-B55AFC3C51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776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EF1D0EE-66F6-6864-127C-C14F731079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451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4DBEF89-9F7A-6155-CB7F-E57DD50B1B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254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937C841-31B3-EE3F-7BBD-532C31876E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02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76F5844-3D94-FF9C-5E37-6C3F8FE158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089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7ADA1F6-F615-6F74-A932-8CD614C898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132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A924125-42E9-4B88-1E49-27338653B9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87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E8A6A8E-17D0-492E-8294-E09F6B20A4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199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94E61FC-B0D0-E3DD-5926-118D9C8900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20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B88C870-F0D9-310B-A358-CF0030BB02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8855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B6A7CBB-DA67-E784-3605-BCFCB5D916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569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6B4F7CF-1B26-A7E8-1B4B-C4BC6E2C2A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7698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6F34486-EBB7-CCE1-96D4-1F6EA8089E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466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E77EBBA-B89A-B926-C213-2706516657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316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D4C3137-03CC-32E8-08D3-A0B73966D7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710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AD72623-52EE-5615-ACA3-0636B88E9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385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FB88B6A-DCFC-3AF1-8397-4EF0C72749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8418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5B69BDA-A190-D933-FD7B-4E916E748A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5352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12BF7DD-8CF8-667A-7CB8-D4E83B8A5F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060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3966728-6C04-B3D7-4EBC-6EAE8E00A9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3819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31166A6-9562-7D8E-871A-43B62CA20F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88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BA97BA1-C7DF-D755-ED40-BE24E34AEF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83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6E5F04B-E45A-9400-EADC-0429791F44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0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6FEF04A-AEA3-3A18-4DCE-0899A6DDCC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59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E9710E8-2058-2695-2431-2836ACB0E5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49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BDD1748-D82D-BCAA-B85E-BC3927B42B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3898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459</TotalTime>
  <Words>0</Words>
  <Application>Microsoft Office PowerPoint</Application>
  <PresentationFormat>画面に合わせる (4:3)</PresentationFormat>
  <Paragraphs>0</Paragraphs>
  <Slides>55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55</vt:i4>
      </vt:variant>
    </vt:vector>
  </HeadingPairs>
  <TitlesOfParts>
    <vt:vector size="59" baseType="lpstr"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m.saito</dc:creator>
  <cp:lastModifiedBy>m.saito</cp:lastModifiedBy>
  <cp:revision>22</cp:revision>
  <cp:lastPrinted>2023-03-03T06:58:48Z</cp:lastPrinted>
  <dcterms:created xsi:type="dcterms:W3CDTF">2018-12-18T03:52:38Z</dcterms:created>
  <dcterms:modified xsi:type="dcterms:W3CDTF">2023-03-03T07:01:17Z</dcterms:modified>
</cp:coreProperties>
</file>