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0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2023/12/26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27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2023/12/26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211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2023/12/26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64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2023/12/26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977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2023/12/26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00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2023/12/26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219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2023/12/26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75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2023/12/26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7698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2023/12/26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03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2023/12/26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640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2023/12/26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551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56144-FB9E-407B-B458-E6530F3633CC}" type="datetimeFigureOut">
              <a:rPr kumimoji="1" lang="ja-JP" altLang="en-US" smtClean="0"/>
              <a:t>2023/12/26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635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3FA2F1A-2F33-2FB4-A499-33B263109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5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226C191-212A-3177-C65A-B3DBD28469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43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99DBA37-3B3F-FC0C-02FC-500351473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4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CEB551-2A18-6026-21A2-49D0F60DE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71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3F5264B-C664-CBFE-4A48-87D75B0C1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07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9EF1991-0AD4-89B3-F121-1E5FBC3EE4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9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69BB27F-7618-BD0E-A59A-660D82D87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10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F4AFF21-92ED-C85C-BE3F-F17B3C68E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6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83BF217-084F-916E-D55A-4A49A4D3B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42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0FCBBFB-B390-1391-A474-298F2D4D1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0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51D2C61-BFE0-9DA1-AD76-257268D81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58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D1EA243-9997-6621-CF35-5C963C80C3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19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EEB4651-B25C-98B1-36C4-9B378D8BAC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55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D7DF9D6-D958-39D0-095E-26AE4BBD08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28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F0E6A6E-8DBC-8B33-0B80-1BCA1E3CFD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1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D5F42A1-9F0C-7927-4986-F36C8C1E1C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45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B021286-A9ED-418A-039F-1821F46892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5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2BB9D96-617D-264B-EFB8-750F5380E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70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D2BB747-61D8-658A-63E1-7E8FB692D7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18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BC435B7-D87F-4C63-150E-5FB9593734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33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BF0B578-8745-C19B-55EB-FD1BDA7E7E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52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E537B8D-5ED2-B367-C36F-D1B2CAFD5D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5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261BB21-81FA-491A-0171-AAEF12147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61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E70F0B1-C191-941F-8D1C-3D3C5CB1AE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31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825D1A6-222B-D87B-7FEA-0F04DE9014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4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0574785-09FE-92AE-CB07-DFB5088CFA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71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24444D4-8BB9-FA6F-F871-A49DAFE19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29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EAA0AE1-2C8C-4606-894E-21BD552D1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61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4E78D2-4068-4C0E-E082-CF71B98A9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57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47E2DBE-3EEC-1496-1391-B55AFC3C5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77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EF1D0EE-66F6-6864-127C-C14F73107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45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4DBEF89-9F7A-6155-CB7F-E57DD50B1B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5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937C841-31B3-EE3F-7BBD-532C31876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02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76F5844-3D94-FF9C-5E37-6C3F8FE158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08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7ADA1F6-F615-6F74-A932-8CD614C89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13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A924125-42E9-4B88-1E49-27338653B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87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E8A6A8E-17D0-492E-8294-E09F6B20A4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19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94E61FC-B0D0-E3DD-5926-118D9C890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20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B88C870-F0D9-310B-A358-CF0030BB0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85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B6A7CBB-DA67-E784-3605-BCFCB5D916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56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6B4F7CF-1B26-A7E8-1B4B-C4BC6E2C2A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69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6F34486-EBB7-CCE1-96D4-1F6EA8089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46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AD72623-52EE-5615-ACA3-0636B88E9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8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6E5F04B-E45A-9400-EADC-0429791F4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0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6FEF04A-AEA3-3A18-4DCE-0899A6DDC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5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E9710E8-2058-2695-2431-2836ACB0E5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49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BDD1748-D82D-BCAA-B85E-BC3927B42B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89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478</TotalTime>
  <Words>0</Words>
  <Application>Microsoft Office PowerPoint</Application>
  <PresentationFormat>画面に合わせる (4:3)</PresentationFormat>
  <Paragraphs>0</Paragraphs>
  <Slides>47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m.saito</dc:creator>
  <cp:lastModifiedBy>m.saito</cp:lastModifiedBy>
  <cp:revision>21</cp:revision>
  <cp:lastPrinted>2018-12-18T07:04:14Z</cp:lastPrinted>
  <dcterms:created xsi:type="dcterms:W3CDTF">2018-12-18T03:52:38Z</dcterms:created>
  <dcterms:modified xsi:type="dcterms:W3CDTF">2023-12-26T05:04:45Z</dcterms:modified>
</cp:coreProperties>
</file>